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37" autoAdjust="0"/>
  </p:normalViewPr>
  <p:slideViewPr>
    <p:cSldViewPr>
      <p:cViewPr varScale="1">
        <p:scale>
          <a:sx n="70" d="100"/>
          <a:sy n="70" d="100"/>
        </p:scale>
        <p:origin x="-8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BD42E-C71E-42C5-9DDB-9C175BCD6D9A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42616-6878-45BE-B280-CA95C8B16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池上桜１０の１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7848872" cy="6341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764704"/>
            <a:ext cx="7992888" cy="532453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ja-JP" altLang="en-US" sz="4000" dirty="0" smtClean="0">
                <a:solidFill>
                  <a:schemeClr val="accent6">
                    <a:lumMod val="75000"/>
                  </a:schemeClr>
                </a:solidFill>
              </a:rPr>
              <a:t>♪</a:t>
            </a:r>
            <a:r>
              <a:rPr lang="ja-JP" altLang="en-US" sz="4000" dirty="0" smtClean="0">
                <a:solidFill>
                  <a:srgbClr val="FF66FF"/>
                </a:solidFill>
              </a:rPr>
              <a:t>春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FF66FF"/>
                </a:solidFill>
              </a:rPr>
              <a:t>春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00B050"/>
                </a:solidFill>
              </a:rPr>
              <a:t>どこ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来た♪</a:t>
            </a:r>
            <a:endParaRPr lang="en-US" altLang="ja-JP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AU" altLang="ja-JP" sz="3200" dirty="0" smtClean="0"/>
              <a:t>   </a:t>
            </a:r>
            <a:r>
              <a:rPr lang="en-AU" altLang="ja-JP" sz="3200" dirty="0" err="1" smtClean="0"/>
              <a:t>Haru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 </a:t>
            </a:r>
            <a:r>
              <a:rPr lang="en-AU" altLang="ja-JP" sz="3200" dirty="0" err="1" smtClean="0"/>
              <a:t>haru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  </a:t>
            </a:r>
            <a:r>
              <a:rPr lang="en-AU" altLang="ja-JP" sz="3200" dirty="0" err="1" smtClean="0"/>
              <a:t>doko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ni</a:t>
            </a:r>
            <a:r>
              <a:rPr lang="en-AU" altLang="ja-JP" sz="3200" dirty="0" smtClean="0"/>
              <a:t> 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 </a:t>
            </a:r>
            <a:endParaRPr lang="en-AU" altLang="ja-JP" sz="800" dirty="0" smtClean="0"/>
          </a:p>
          <a:p>
            <a:r>
              <a:rPr lang="en-AU" altLang="ja-JP" sz="3200" dirty="0" smtClean="0"/>
              <a:t>               </a:t>
            </a:r>
            <a:endParaRPr lang="en-US" altLang="ja-JP" sz="3200" dirty="0" smtClean="0"/>
          </a:p>
          <a:p>
            <a:r>
              <a:rPr lang="ja-JP" altLang="en-US" sz="4000" dirty="0" smtClean="0">
                <a:solidFill>
                  <a:srgbClr val="00B050"/>
                </a:solidFill>
              </a:rPr>
              <a:t>♪山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7030A0"/>
                </a:solidFill>
              </a:rPr>
              <a:t>里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00B050"/>
                </a:solidFill>
              </a:rPr>
              <a:t>野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3200" dirty="0" smtClean="0"/>
              <a:t>も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>
                <a:solidFill>
                  <a:srgbClr val="FFC000"/>
                </a:solidFill>
              </a:rPr>
              <a:t>♪</a:t>
            </a:r>
            <a:endParaRPr lang="en-AU" altLang="ja-JP" sz="4000" dirty="0" smtClean="0">
              <a:solidFill>
                <a:srgbClr val="FFC000"/>
              </a:solidFill>
            </a:endParaRPr>
          </a:p>
          <a:p>
            <a:r>
              <a:rPr lang="en-AU" sz="3200" dirty="0" smtClean="0"/>
              <a:t>  </a:t>
            </a:r>
            <a:r>
              <a:rPr lang="en-AU" sz="3200" dirty="0" err="1" smtClean="0"/>
              <a:t>Yama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  </a:t>
            </a:r>
            <a:r>
              <a:rPr lang="en-AU" sz="3200" dirty="0" err="1" smtClean="0"/>
              <a:t>sato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  no </a:t>
            </a:r>
            <a:r>
              <a:rPr lang="en-AU" sz="3200" dirty="0" err="1" smtClean="0"/>
              <a:t>ni</a:t>
            </a:r>
            <a:r>
              <a:rPr lang="en-AU" sz="3200" dirty="0" smtClean="0"/>
              <a:t> mo </a:t>
            </a:r>
            <a:r>
              <a:rPr lang="en-AU" sz="3200" dirty="0" err="1" smtClean="0"/>
              <a:t>kita</a:t>
            </a:r>
            <a:endParaRPr lang="en-AU" sz="3200" dirty="0" smtClean="0"/>
          </a:p>
          <a:p>
            <a:endParaRPr lang="en-AU" sz="3200" dirty="0" smtClean="0"/>
          </a:p>
          <a:p>
            <a:endParaRPr lang="en-AU" sz="3200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561" l="0" r="100000">
                        <a14:foregroundMark x1="2500" y1="88489" x2="93750" y2="93525"/>
                        <a14:foregroundMark x1="95625" y1="82734" x2="1875" y2="95683"/>
                        <a14:foregroundMark x1="60000" y1="93525" x2="93125" y2="96403"/>
                        <a14:foregroundMark x1="15000" y1="12950" x2="26875" y2="10072"/>
                        <a14:backgroundMark x1="33125" y1="12950" x2="99375" y2="13669"/>
                        <a14:backgroundMark x1="88750" y1="10791" x2="96250" y2="50360"/>
                        <a14:backgroundMark x1="35000" y1="13669" x2="26875" y2="35971"/>
                        <a14:backgroundMark x1="6875" y1="2878" x2="2500" y2="41007"/>
                        <a14:backgroundMark x1="6875" y1="51079" x2="625" y2="719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41380"/>
            <a:ext cx="1524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314" y="4726071"/>
            <a:ext cx="13239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612" y="4773515"/>
            <a:ext cx="1691444" cy="129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6712"/>
            <a:ext cx="9144000" cy="532453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ja-JP" altLang="en-US" sz="4000" dirty="0" smtClean="0">
                <a:solidFill>
                  <a:schemeClr val="accent6">
                    <a:lumMod val="75000"/>
                  </a:schemeClr>
                </a:solidFill>
              </a:rPr>
              <a:t>♪夏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chemeClr val="accent6">
                    <a:lumMod val="75000"/>
                  </a:schemeClr>
                </a:solidFill>
              </a:rPr>
              <a:t>夏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00B050"/>
                </a:solidFill>
              </a:rPr>
              <a:t>どこ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来た♪</a:t>
            </a:r>
            <a:endParaRPr lang="en-US" altLang="ja-JP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AU" altLang="ja-JP" sz="3200" dirty="0" smtClean="0"/>
              <a:t>   </a:t>
            </a:r>
            <a:r>
              <a:rPr lang="en-US" altLang="ja-JP" sz="3200" dirty="0" err="1" smtClean="0"/>
              <a:t>Natsu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 </a:t>
            </a:r>
            <a:r>
              <a:rPr lang="en-US" altLang="ja-JP" sz="3200" dirty="0" err="1" smtClean="0"/>
              <a:t>Natsu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  </a:t>
            </a:r>
            <a:r>
              <a:rPr lang="en-AU" altLang="ja-JP" sz="3200" dirty="0" err="1" smtClean="0"/>
              <a:t>doko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ni</a:t>
            </a:r>
            <a:r>
              <a:rPr lang="en-AU" altLang="ja-JP" sz="3200" dirty="0" smtClean="0"/>
              <a:t> 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 </a:t>
            </a:r>
            <a:endParaRPr lang="en-AU" altLang="ja-JP" sz="800" dirty="0" smtClean="0"/>
          </a:p>
          <a:p>
            <a:r>
              <a:rPr lang="en-AU" altLang="ja-JP" sz="3200" dirty="0" smtClean="0"/>
              <a:t>               </a:t>
            </a:r>
            <a:endParaRPr lang="en-US" altLang="ja-JP" sz="3200" dirty="0" smtClean="0"/>
          </a:p>
          <a:p>
            <a:r>
              <a:rPr lang="ja-JP" altLang="en-US" sz="4000" dirty="0" smtClean="0">
                <a:solidFill>
                  <a:srgbClr val="00B050"/>
                </a:solidFill>
              </a:rPr>
              <a:t>♪海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00B050"/>
                </a:solidFill>
              </a:rPr>
              <a:t>プール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00B050"/>
                </a:solidFill>
              </a:rPr>
              <a:t>祭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3200" dirty="0" smtClean="0"/>
              <a:t>も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>
                <a:solidFill>
                  <a:srgbClr val="FFC000"/>
                </a:solidFill>
              </a:rPr>
              <a:t>♪</a:t>
            </a:r>
            <a:endParaRPr lang="en-AU" altLang="ja-JP" sz="4000" dirty="0" smtClean="0">
              <a:solidFill>
                <a:srgbClr val="FFC000"/>
              </a:solidFill>
            </a:endParaRPr>
          </a:p>
          <a:p>
            <a:r>
              <a:rPr lang="en-AU" sz="3200" dirty="0" smtClean="0"/>
              <a:t>  </a:t>
            </a:r>
            <a:r>
              <a:rPr lang="en-US" altLang="ja-JP" sz="3200" dirty="0" err="1" smtClean="0"/>
              <a:t>Umi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  </a:t>
            </a:r>
            <a:r>
              <a:rPr lang="en-US" altLang="ja-JP" sz="3200" dirty="0" err="1" smtClean="0"/>
              <a:t>Pu-ru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  </a:t>
            </a:r>
            <a:r>
              <a:rPr lang="en-US" altLang="ja-JP" sz="3200" dirty="0" err="1" smtClean="0"/>
              <a:t>Matsuri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mo </a:t>
            </a:r>
            <a:r>
              <a:rPr lang="en-AU" sz="3200" dirty="0" err="1" smtClean="0"/>
              <a:t>kita</a:t>
            </a:r>
            <a:endParaRPr lang="en-AU" sz="3200" dirty="0" smtClean="0"/>
          </a:p>
          <a:p>
            <a:endParaRPr lang="en-AU" sz="3200" dirty="0" smtClean="0"/>
          </a:p>
          <a:p>
            <a:endParaRPr lang="en-AU" sz="3200" dirty="0" smtClean="0"/>
          </a:p>
          <a:p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24104"/>
            <a:ext cx="1985020" cy="123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4" y="4924104"/>
            <a:ext cx="1862665" cy="123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9" b="98324" l="0" r="100000">
                        <a14:foregroundMark x1="85409" y1="20112" x2="79359" y2="86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869100"/>
            <a:ext cx="2028453" cy="129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5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6712"/>
            <a:ext cx="9144000" cy="52629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ja-JP" altLang="en-US" sz="4000" dirty="0" smtClean="0">
                <a:solidFill>
                  <a:schemeClr val="accent6">
                    <a:lumMod val="75000"/>
                  </a:schemeClr>
                </a:solidFill>
              </a:rPr>
              <a:t>♪</a:t>
            </a:r>
            <a:r>
              <a:rPr lang="ja-JP" altLang="en-US" sz="4000" dirty="0" smtClean="0">
                <a:solidFill>
                  <a:srgbClr val="C00000"/>
                </a:solidFill>
              </a:rPr>
              <a:t>秋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C00000"/>
                </a:solidFill>
              </a:rPr>
              <a:t>秋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00B050"/>
                </a:solidFill>
              </a:rPr>
              <a:t>どこ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来た♪</a:t>
            </a:r>
            <a:endParaRPr lang="en-US" altLang="ja-JP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AU" altLang="ja-JP" sz="3200" dirty="0" smtClean="0"/>
              <a:t>   </a:t>
            </a:r>
            <a:r>
              <a:rPr lang="ja-JP" altLang="en-US" sz="3200" dirty="0" smtClean="0"/>
              <a:t>　</a:t>
            </a:r>
            <a:r>
              <a:rPr lang="en-US" altLang="ja-JP" sz="3200" dirty="0" smtClean="0"/>
              <a:t>Aki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</a:t>
            </a:r>
            <a:r>
              <a:rPr lang="ja-JP" altLang="en-US" sz="3200" dirty="0" smtClean="0"/>
              <a:t>　</a:t>
            </a:r>
            <a:r>
              <a:rPr lang="en-US" altLang="ja-JP" sz="3200" dirty="0" smtClean="0"/>
              <a:t>Aki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</a:t>
            </a:r>
            <a:r>
              <a:rPr lang="en-AU" altLang="ja-JP" sz="3200" dirty="0" err="1" smtClean="0"/>
              <a:t>doko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ni</a:t>
            </a:r>
            <a:r>
              <a:rPr lang="en-AU" altLang="ja-JP" sz="3200" dirty="0" smtClean="0"/>
              <a:t> 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 </a:t>
            </a:r>
            <a:endParaRPr lang="en-AU" altLang="ja-JP" sz="800" dirty="0" smtClean="0"/>
          </a:p>
          <a:p>
            <a:r>
              <a:rPr lang="en-AU" altLang="ja-JP" sz="3200" dirty="0" smtClean="0"/>
              <a:t>               </a:t>
            </a:r>
            <a:endParaRPr lang="en-US" altLang="ja-JP" sz="3200" dirty="0" smtClean="0"/>
          </a:p>
          <a:p>
            <a:r>
              <a:rPr lang="ja-JP" altLang="en-US" sz="3600" dirty="0" smtClean="0">
                <a:solidFill>
                  <a:srgbClr val="00B050"/>
                </a:solidFill>
              </a:rPr>
              <a:t>♪京都</a:t>
            </a:r>
            <a:r>
              <a:rPr lang="ja-JP" altLang="en-US" sz="3600" dirty="0" smtClean="0">
                <a:solidFill>
                  <a:srgbClr val="FF0000"/>
                </a:solidFill>
              </a:rPr>
              <a:t>に</a:t>
            </a:r>
            <a:r>
              <a:rPr lang="ja-JP" alt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3600" dirty="0" smtClean="0"/>
              <a:t>、</a:t>
            </a:r>
            <a:r>
              <a:rPr lang="ja-JP" altLang="en-US" sz="3600" dirty="0" smtClean="0">
                <a:solidFill>
                  <a:srgbClr val="00B050"/>
                </a:solidFill>
              </a:rPr>
              <a:t>東京</a:t>
            </a:r>
            <a:r>
              <a:rPr lang="ja-JP" altLang="en-US" sz="3600" dirty="0" smtClean="0">
                <a:solidFill>
                  <a:srgbClr val="FF0000"/>
                </a:solidFill>
              </a:rPr>
              <a:t>に</a:t>
            </a:r>
            <a:r>
              <a:rPr lang="ja-JP" alt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3600" dirty="0" smtClean="0"/>
              <a:t>、</a:t>
            </a:r>
            <a:r>
              <a:rPr lang="ja-JP" altLang="en-US" sz="3600" dirty="0">
                <a:solidFill>
                  <a:srgbClr val="00B050"/>
                </a:solidFill>
              </a:rPr>
              <a:t>札幌</a:t>
            </a:r>
            <a:r>
              <a:rPr lang="ja-JP" altLang="en-US" sz="3600" dirty="0" smtClean="0">
                <a:solidFill>
                  <a:srgbClr val="FF0000"/>
                </a:solidFill>
              </a:rPr>
              <a:t>に</a:t>
            </a:r>
            <a:r>
              <a:rPr lang="ja-JP" altLang="en-US" sz="3600" dirty="0" smtClean="0"/>
              <a:t>も</a:t>
            </a:r>
            <a:r>
              <a:rPr lang="ja-JP" alt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3600" dirty="0" smtClean="0">
                <a:solidFill>
                  <a:srgbClr val="FFC000"/>
                </a:solidFill>
              </a:rPr>
              <a:t>♪</a:t>
            </a:r>
            <a:endParaRPr lang="en-AU" altLang="ja-JP" sz="3600" dirty="0" smtClean="0">
              <a:solidFill>
                <a:srgbClr val="FFC000"/>
              </a:solidFill>
            </a:endParaRPr>
          </a:p>
          <a:p>
            <a:r>
              <a:rPr lang="en-AU" sz="3200" dirty="0" smtClean="0"/>
              <a:t>  </a:t>
            </a:r>
            <a:r>
              <a:rPr lang="en-US" altLang="ja-JP" sz="3200" dirty="0" smtClean="0"/>
              <a:t>Kyoto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</a:t>
            </a:r>
            <a:r>
              <a:rPr lang="ja-JP" altLang="en-US" sz="3200" dirty="0" smtClean="0"/>
              <a:t>　</a:t>
            </a:r>
            <a:r>
              <a:rPr lang="en-AU" sz="3200" dirty="0" smtClean="0"/>
              <a:t>  </a:t>
            </a:r>
            <a:r>
              <a:rPr lang="en-US" altLang="ja-JP" sz="3200" dirty="0" smtClean="0"/>
              <a:t>Tokyo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  </a:t>
            </a:r>
            <a:r>
              <a:rPr lang="en-US" altLang="ja-JP" sz="3200" dirty="0" smtClean="0"/>
              <a:t>Sapporo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mo </a:t>
            </a:r>
            <a:r>
              <a:rPr lang="en-AU" sz="3200" dirty="0" err="1" smtClean="0"/>
              <a:t>kita</a:t>
            </a:r>
            <a:endParaRPr lang="en-AU" sz="3200" dirty="0" smtClean="0"/>
          </a:p>
          <a:p>
            <a:endParaRPr lang="en-AU" sz="3200" dirty="0" smtClean="0"/>
          </a:p>
          <a:p>
            <a:endParaRPr lang="en-AU" sz="3200" dirty="0" smtClean="0"/>
          </a:p>
          <a:p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8723"/>
            <a:ext cx="1948061" cy="139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18723"/>
            <a:ext cx="1584970" cy="13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56" l="0" r="100000">
                        <a14:foregroundMark x1="49778" y1="10222" x2="56889" y2="65778"/>
                        <a14:foregroundMark x1="47111" y1="36000" x2="36889" y2="85333"/>
                        <a14:foregroundMark x1="12444" y1="55556" x2="9333" y2="85333"/>
                        <a14:foregroundMark x1="86667" y1="48000" x2="94667" y2="87556"/>
                        <a14:foregroundMark x1="63556" y1="78667" x2="64889" y2="8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846" y="4718723"/>
            <a:ext cx="1376842" cy="1376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15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6712"/>
            <a:ext cx="9144000" cy="52629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altLang="ja-JP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ja-JP" altLang="en-US" sz="4000" dirty="0" smtClean="0">
                <a:solidFill>
                  <a:schemeClr val="accent6">
                    <a:lumMod val="75000"/>
                  </a:schemeClr>
                </a:solidFill>
              </a:rPr>
              <a:t>♪</a:t>
            </a:r>
            <a:r>
              <a:rPr lang="ja-JP" altLang="en-US" sz="4000" dirty="0" smtClean="0">
                <a:solidFill>
                  <a:schemeClr val="bg1">
                    <a:lumMod val="65000"/>
                  </a:schemeClr>
                </a:solidFill>
              </a:rPr>
              <a:t>冬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chemeClr val="bg1">
                    <a:lumMod val="65000"/>
                  </a:schemeClr>
                </a:solidFill>
              </a:rPr>
              <a:t>冬</a:t>
            </a:r>
            <a:r>
              <a:rPr lang="ja-JP" altLang="en-US" sz="3200" dirty="0" smtClean="0">
                <a:solidFill>
                  <a:srgbClr val="FF0000"/>
                </a:solidFill>
              </a:rPr>
              <a:t>が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4000" dirty="0" smtClean="0"/>
              <a:t>、</a:t>
            </a:r>
            <a:r>
              <a:rPr lang="ja-JP" altLang="en-US" sz="4000" dirty="0" smtClean="0">
                <a:solidFill>
                  <a:srgbClr val="00B050"/>
                </a:solidFill>
              </a:rPr>
              <a:t>どこ</a:t>
            </a:r>
            <a:r>
              <a:rPr lang="ja-JP" altLang="en-US" sz="3200" dirty="0" smtClean="0">
                <a:solidFill>
                  <a:srgbClr val="FF0000"/>
                </a:solidFill>
              </a:rPr>
              <a:t>に</a:t>
            </a:r>
            <a:r>
              <a:rPr lang="ja-JP" alt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来た♪</a:t>
            </a:r>
            <a:endParaRPr lang="en-US" altLang="ja-JP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AU" altLang="ja-JP" sz="3200" dirty="0" smtClean="0"/>
              <a:t>   </a:t>
            </a:r>
            <a:r>
              <a:rPr lang="ja-JP" altLang="en-US" sz="3200" dirty="0" smtClean="0"/>
              <a:t>　</a:t>
            </a:r>
            <a:r>
              <a:rPr lang="en-US" altLang="ja-JP" sz="3200" dirty="0" err="1" smtClean="0"/>
              <a:t>Fuyu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</a:t>
            </a:r>
            <a:r>
              <a:rPr lang="en-US" altLang="ja-JP" sz="3200" dirty="0" err="1" smtClean="0"/>
              <a:t>Fuyu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ga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,  </a:t>
            </a:r>
            <a:r>
              <a:rPr lang="en-AU" altLang="ja-JP" sz="3200" dirty="0" err="1" smtClean="0"/>
              <a:t>doko</a:t>
            </a:r>
            <a:r>
              <a:rPr lang="en-AU" altLang="ja-JP" sz="3200" dirty="0" smtClean="0"/>
              <a:t> </a:t>
            </a:r>
            <a:r>
              <a:rPr lang="en-AU" altLang="ja-JP" sz="3200" dirty="0" err="1" smtClean="0"/>
              <a:t>ni</a:t>
            </a:r>
            <a:r>
              <a:rPr lang="en-AU" altLang="ja-JP" sz="3200" dirty="0" smtClean="0"/>
              <a:t>  </a:t>
            </a:r>
            <a:r>
              <a:rPr lang="en-AU" altLang="ja-JP" sz="3200" dirty="0" err="1" smtClean="0"/>
              <a:t>kita</a:t>
            </a:r>
            <a:r>
              <a:rPr lang="en-AU" altLang="ja-JP" sz="3200" dirty="0" smtClean="0"/>
              <a:t> </a:t>
            </a:r>
            <a:endParaRPr lang="en-AU" altLang="ja-JP" sz="800" dirty="0" smtClean="0"/>
          </a:p>
          <a:p>
            <a:r>
              <a:rPr lang="en-AU" altLang="ja-JP" sz="3200" dirty="0" smtClean="0"/>
              <a:t>               </a:t>
            </a:r>
            <a:endParaRPr lang="en-US" altLang="ja-JP" sz="3200" dirty="0" smtClean="0"/>
          </a:p>
          <a:p>
            <a:r>
              <a:rPr lang="ja-JP" altLang="en-US" sz="3600" dirty="0" smtClean="0">
                <a:solidFill>
                  <a:srgbClr val="00B050"/>
                </a:solidFill>
              </a:rPr>
              <a:t>♪そと</a:t>
            </a:r>
            <a:r>
              <a:rPr lang="ja-JP" altLang="en-US" sz="3600" dirty="0" smtClean="0">
                <a:solidFill>
                  <a:srgbClr val="FF0000"/>
                </a:solidFill>
              </a:rPr>
              <a:t>に</a:t>
            </a:r>
            <a:r>
              <a:rPr lang="ja-JP" alt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3600" dirty="0" smtClean="0"/>
              <a:t>、うち</a:t>
            </a:r>
            <a:r>
              <a:rPr lang="ja-JP" altLang="en-US" sz="3600" dirty="0" smtClean="0">
                <a:solidFill>
                  <a:srgbClr val="FF0000"/>
                </a:solidFill>
              </a:rPr>
              <a:t>に</a:t>
            </a:r>
            <a:r>
              <a:rPr lang="ja-JP" alt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3600" dirty="0" smtClean="0"/>
              <a:t>、学校</a:t>
            </a:r>
            <a:r>
              <a:rPr lang="ja-JP" altLang="en-US" sz="3600" dirty="0" smtClean="0">
                <a:solidFill>
                  <a:srgbClr val="FF0000"/>
                </a:solidFill>
              </a:rPr>
              <a:t>に</a:t>
            </a:r>
            <a:r>
              <a:rPr lang="ja-JP" altLang="en-US" sz="3600" dirty="0" smtClean="0"/>
              <a:t>も</a:t>
            </a:r>
            <a:r>
              <a:rPr lang="ja-JP" alt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3600" dirty="0" smtClean="0">
                <a:solidFill>
                  <a:srgbClr val="FFC000"/>
                </a:solidFill>
              </a:rPr>
              <a:t>♪</a:t>
            </a:r>
            <a:endParaRPr lang="en-AU" altLang="ja-JP" sz="3600" dirty="0" smtClean="0">
              <a:solidFill>
                <a:srgbClr val="FFC000"/>
              </a:solidFill>
            </a:endParaRPr>
          </a:p>
          <a:p>
            <a:r>
              <a:rPr lang="en-AU" sz="3200" dirty="0" smtClean="0"/>
              <a:t>  </a:t>
            </a:r>
            <a:r>
              <a:rPr lang="ja-JP" altLang="en-US" sz="3200" dirty="0" smtClean="0"/>
              <a:t>　</a:t>
            </a:r>
            <a:r>
              <a:rPr lang="en-US" altLang="ja-JP" sz="3200" dirty="0" smtClean="0"/>
              <a:t>Soto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</a:t>
            </a:r>
            <a:r>
              <a:rPr lang="ja-JP" altLang="en-US" sz="3200" dirty="0" smtClean="0"/>
              <a:t>　</a:t>
            </a:r>
            <a:r>
              <a:rPr lang="en-AU" sz="3200" dirty="0" smtClean="0"/>
              <a:t> </a:t>
            </a:r>
            <a:r>
              <a:rPr lang="en-US" altLang="ja-JP" sz="3200" dirty="0" err="1" smtClean="0"/>
              <a:t>Uchi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</a:t>
            </a:r>
            <a:r>
              <a:rPr lang="en-AU" sz="3200" dirty="0" err="1" smtClean="0"/>
              <a:t>kita</a:t>
            </a:r>
            <a:r>
              <a:rPr lang="en-AU" sz="3200" dirty="0" smtClean="0"/>
              <a:t>,    </a:t>
            </a:r>
            <a:r>
              <a:rPr lang="en-US" altLang="ja-JP" sz="3200" dirty="0" err="1" smtClean="0"/>
              <a:t>Gakkou</a:t>
            </a:r>
            <a:r>
              <a:rPr lang="en-AU" sz="3200" dirty="0" smtClean="0"/>
              <a:t> </a:t>
            </a:r>
            <a:r>
              <a:rPr lang="en-AU" sz="3200" dirty="0" err="1" smtClean="0"/>
              <a:t>ni</a:t>
            </a:r>
            <a:r>
              <a:rPr lang="en-AU" sz="3200" dirty="0" smtClean="0"/>
              <a:t> mo </a:t>
            </a:r>
            <a:r>
              <a:rPr lang="en-AU" sz="3200" dirty="0" err="1" smtClean="0"/>
              <a:t>kita</a:t>
            </a:r>
            <a:endParaRPr lang="en-AU" sz="3200" dirty="0" smtClean="0"/>
          </a:p>
          <a:p>
            <a:endParaRPr lang="en-AU" sz="3200" dirty="0" smtClean="0"/>
          </a:p>
          <a:p>
            <a:endParaRPr lang="en-AU" sz="3200" dirty="0" smtClean="0"/>
          </a:p>
          <a:p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63" b="86979" l="0" r="98855">
                        <a14:foregroundMark x1="21756" y1="26563" x2="26718" y2="83333"/>
                        <a14:foregroundMark x1="15267" y1="82813" x2="90458" y2="84896"/>
                        <a14:foregroundMark x1="28244" y1="25000" x2="38168" y2="38021"/>
                        <a14:foregroundMark x1="19847" y1="26563" x2="10305" y2="4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619"/>
          <a:stretch/>
        </p:blipFill>
        <p:spPr bwMode="auto">
          <a:xfrm>
            <a:off x="251520" y="4343400"/>
            <a:ext cx="2495550" cy="1579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57914"/>
            <a:ext cx="1380213" cy="130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80343"/>
            <a:ext cx="13049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382" y="4941168"/>
            <a:ext cx="797389" cy="100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13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2878088" cy="3312368"/>
          </a:xfrm>
        </p:spPr>
        <p:txBody>
          <a:bodyPr>
            <a:normAutofit/>
          </a:bodyPr>
          <a:lstStyle/>
          <a:p>
            <a:r>
              <a:rPr lang="ja-JP" altLang="en-US" i="1" dirty="0" smtClean="0">
                <a:solidFill>
                  <a:srgbClr val="FF66FF"/>
                </a:solidFill>
                <a:latin typeface="+mj-ea"/>
              </a:rPr>
              <a:t>春</a:t>
            </a:r>
            <a:r>
              <a:rPr lang="ja-JP" altLang="en-US" i="1" dirty="0" smtClean="0">
                <a:solidFill>
                  <a:srgbClr val="92D050"/>
                </a:solidFill>
                <a:latin typeface="+mj-ea"/>
              </a:rPr>
              <a:t>の</a:t>
            </a:r>
            <a:r>
              <a:rPr lang="ja-JP" altLang="en-US" i="1" dirty="0" smtClean="0">
                <a:solidFill>
                  <a:srgbClr val="FFC000"/>
                </a:solidFill>
                <a:latin typeface="+mj-ea"/>
              </a:rPr>
              <a:t>匂</a:t>
            </a:r>
            <a:r>
              <a:rPr lang="ja-JP" altLang="en-US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い</a:t>
            </a:r>
            <a:r>
              <a:rPr lang="ja-JP" altLang="en-US" sz="800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　</a:t>
            </a:r>
            <a:r>
              <a:rPr lang="en-US" altLang="ja-JP" sz="800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  </a:t>
            </a:r>
            <a:r>
              <a:rPr lang="en-US" altLang="ja-JP" sz="2800" i="1" dirty="0" err="1" smtClean="0">
                <a:solidFill>
                  <a:srgbClr val="FF66FF"/>
                </a:solidFill>
                <a:latin typeface="+mj-ea"/>
              </a:rPr>
              <a:t>haru</a:t>
            </a:r>
            <a:r>
              <a:rPr lang="en-US" altLang="ja-JP" sz="2800" i="1" dirty="0" smtClean="0">
                <a:solidFill>
                  <a:srgbClr val="FF66FF"/>
                </a:solidFill>
                <a:latin typeface="+mj-ea"/>
              </a:rPr>
              <a:t>  </a:t>
            </a:r>
            <a:r>
              <a:rPr lang="en-US" altLang="ja-JP" sz="2800" i="1" dirty="0" smtClean="0">
                <a:solidFill>
                  <a:srgbClr val="00B050"/>
                </a:solidFill>
                <a:latin typeface="+mj-ea"/>
              </a:rPr>
              <a:t>no </a:t>
            </a:r>
            <a:r>
              <a:rPr lang="en-US" altLang="ja-JP" sz="2800" i="1" dirty="0" err="1" smtClean="0">
                <a:solidFill>
                  <a:srgbClr val="FFC000"/>
                </a:solidFill>
                <a:latin typeface="+mj-ea"/>
              </a:rPr>
              <a:t>nio</a:t>
            </a:r>
            <a:r>
              <a:rPr lang="en-US" altLang="ja-JP" sz="2800" i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i</a:t>
            </a:r>
            <a:r>
              <a:rPr lang="ja-JP" altLang="en-US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　 </a:t>
            </a:r>
            <a:r>
              <a:rPr lang="en-US" altLang="ja-JP" i="1" dirty="0">
                <a:latin typeface="+mj-ea"/>
              </a:rPr>
              <a:t/>
            </a:r>
            <a:br>
              <a:rPr lang="en-US" altLang="ja-JP" i="1" dirty="0">
                <a:latin typeface="+mj-ea"/>
              </a:rPr>
            </a:br>
            <a:r>
              <a:rPr lang="en-US" altLang="ja-JP" sz="2200" i="1" dirty="0" smtClean="0">
                <a:solidFill>
                  <a:schemeClr val="accent5">
                    <a:lumMod val="75000"/>
                  </a:schemeClr>
                </a:solidFill>
                <a:latin typeface="Algerian" pitchFamily="82" charset="0"/>
              </a:rPr>
              <a:t/>
            </a:r>
            <a:br>
              <a:rPr lang="en-US" altLang="ja-JP" sz="2200" i="1" dirty="0" smtClean="0">
                <a:solidFill>
                  <a:schemeClr val="accent5">
                    <a:lumMod val="75000"/>
                  </a:schemeClr>
                </a:solidFill>
                <a:latin typeface="Algerian" pitchFamily="82" charset="0"/>
              </a:rPr>
            </a:br>
            <a:r>
              <a:rPr lang="ja-JP" altLang="en-US" i="1" dirty="0" smtClean="0">
                <a:solidFill>
                  <a:schemeClr val="accent6">
                    <a:lumMod val="75000"/>
                  </a:schemeClr>
                </a:solidFill>
                <a:latin typeface="+mj-ea"/>
              </a:rPr>
              <a:t>池</a:t>
            </a:r>
            <a:r>
              <a:rPr lang="ja-JP" altLang="en-US" i="1" dirty="0">
                <a:solidFill>
                  <a:srgbClr val="00B0F0"/>
                </a:solidFill>
                <a:latin typeface="+mj-ea"/>
              </a:rPr>
              <a:t>上</a:t>
            </a:r>
            <a:r>
              <a:rPr lang="ja-JP" altLang="en-US" i="1" dirty="0" smtClean="0">
                <a:solidFill>
                  <a:srgbClr val="92D050"/>
                </a:solidFill>
                <a:latin typeface="+mj-ea"/>
              </a:rPr>
              <a:t>の</a:t>
            </a:r>
            <a:r>
              <a:rPr lang="ja-JP" altLang="en-US" i="1" dirty="0" smtClean="0">
                <a:solidFill>
                  <a:srgbClr val="FF66FF"/>
                </a:solidFill>
                <a:latin typeface="+mj-ea"/>
              </a:rPr>
              <a:t>桜   </a:t>
            </a:r>
            <a:r>
              <a:rPr lang="en-US" altLang="ja-JP" i="1" dirty="0" smtClean="0">
                <a:solidFill>
                  <a:srgbClr val="FF66FF"/>
                </a:solidFill>
                <a:latin typeface="+mj-ea"/>
              </a:rPr>
              <a:t/>
            </a:r>
            <a:br>
              <a:rPr lang="en-US" altLang="ja-JP" i="1" dirty="0" smtClean="0">
                <a:solidFill>
                  <a:srgbClr val="FF66FF"/>
                </a:solidFill>
                <a:latin typeface="+mj-ea"/>
              </a:rPr>
            </a:br>
            <a:r>
              <a:rPr lang="en-US" altLang="ja-JP" sz="2700" i="1" dirty="0" err="1" smtClean="0">
                <a:solidFill>
                  <a:srgbClr val="C00000"/>
                </a:solidFill>
                <a:latin typeface="+mj-ea"/>
              </a:rPr>
              <a:t>ike</a:t>
            </a:r>
            <a:r>
              <a:rPr lang="en-US" altLang="ja-JP" sz="27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</a:rPr>
              <a:t>gami</a:t>
            </a:r>
            <a:r>
              <a:rPr lang="en-US" altLang="ja-JP" sz="2700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 </a:t>
            </a:r>
            <a:r>
              <a:rPr lang="en-US" altLang="ja-JP" sz="2700" i="1" dirty="0" smtClean="0">
                <a:solidFill>
                  <a:srgbClr val="00B050"/>
                </a:solidFill>
                <a:latin typeface="+mj-ea"/>
              </a:rPr>
              <a:t>no</a:t>
            </a:r>
            <a:r>
              <a:rPr lang="en-US" altLang="ja-JP" sz="2700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 </a:t>
            </a:r>
            <a:r>
              <a:rPr lang="en-US" altLang="ja-JP" sz="2700" i="1" dirty="0" err="1" smtClean="0">
                <a:solidFill>
                  <a:srgbClr val="FF66FF"/>
                </a:solidFill>
                <a:latin typeface="+mj-ea"/>
              </a:rPr>
              <a:t>sakura</a:t>
            </a:r>
            <a:r>
              <a:rPr lang="ja-JP" altLang="en-US" sz="2700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ea"/>
              </a:rPr>
              <a:t>　</a:t>
            </a:r>
            <a:r>
              <a:rPr lang="en-US" altLang="ja-JP" i="1" dirty="0" smtClean="0">
                <a:latin typeface="+mj-ea"/>
              </a:rPr>
              <a:t/>
            </a:r>
            <a:br>
              <a:rPr lang="en-US" altLang="ja-JP" i="1" dirty="0" smtClean="0">
                <a:latin typeface="+mj-ea"/>
              </a:rPr>
            </a:br>
            <a:endParaRPr lang="en-US" sz="2200" i="1" dirty="0">
              <a:solidFill>
                <a:srgbClr val="FF66FF"/>
              </a:solidFill>
              <a:latin typeface="+mj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560840" cy="2448272"/>
          </a:xfrm>
        </p:spPr>
        <p:txBody>
          <a:bodyPr>
            <a:normAutofit/>
          </a:bodyPr>
          <a:lstStyle/>
          <a:p>
            <a:endParaRPr lang="en-US" altLang="ja-JP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</a:rPr>
              <a:t>♪</a:t>
            </a:r>
            <a:r>
              <a:rPr lang="ja-JP" altLang="en-US" sz="2400" dirty="0" smtClean="0">
                <a:solidFill>
                  <a:srgbClr val="FF66FF"/>
                </a:solidFill>
              </a:rPr>
              <a:t>春</a:t>
            </a:r>
            <a:r>
              <a:rPr lang="ja-JP" altLang="en-US" sz="2400" dirty="0" smtClean="0"/>
              <a:t>が</a:t>
            </a:r>
            <a:r>
              <a:rPr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2400" dirty="0" smtClean="0"/>
              <a:t>、</a:t>
            </a:r>
            <a:r>
              <a:rPr lang="ja-JP" altLang="en-US" sz="2400" dirty="0" smtClean="0">
                <a:solidFill>
                  <a:srgbClr val="FF66FF"/>
                </a:solidFill>
              </a:rPr>
              <a:t>春</a:t>
            </a:r>
            <a:r>
              <a:rPr lang="ja-JP" altLang="en-US" sz="2400" dirty="0" smtClean="0"/>
              <a:t>が</a:t>
            </a:r>
            <a:r>
              <a:rPr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2400" dirty="0" smtClean="0"/>
              <a:t>、どこに</a:t>
            </a:r>
            <a:r>
              <a:rPr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来た♪</a:t>
            </a:r>
            <a:endParaRPr lang="en-US" altLang="ja-JP" sz="1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AU" altLang="ja-JP" sz="2000" dirty="0" err="1" smtClean="0"/>
              <a:t>Haru</a:t>
            </a:r>
            <a:r>
              <a:rPr lang="en-AU" altLang="ja-JP" sz="2000" dirty="0" smtClean="0"/>
              <a:t>   </a:t>
            </a:r>
            <a:r>
              <a:rPr lang="en-AU" altLang="ja-JP" sz="2000" dirty="0" err="1" smtClean="0"/>
              <a:t>ga</a:t>
            </a:r>
            <a:r>
              <a:rPr lang="en-AU" altLang="ja-JP" sz="2000" dirty="0" smtClean="0"/>
              <a:t>  </a:t>
            </a:r>
            <a:r>
              <a:rPr lang="en-AU" altLang="ja-JP" sz="2000" dirty="0" err="1" smtClean="0"/>
              <a:t>kita</a:t>
            </a:r>
            <a:r>
              <a:rPr lang="en-AU" altLang="ja-JP" sz="2000" dirty="0" smtClean="0"/>
              <a:t>,   </a:t>
            </a:r>
            <a:r>
              <a:rPr lang="en-AU" altLang="ja-JP" sz="2000" dirty="0" err="1" smtClean="0"/>
              <a:t>haru</a:t>
            </a:r>
            <a:r>
              <a:rPr lang="en-AU" altLang="ja-JP" sz="2000" dirty="0" smtClean="0"/>
              <a:t>  </a:t>
            </a:r>
            <a:r>
              <a:rPr lang="en-AU" altLang="ja-JP" sz="2000" dirty="0" err="1" smtClean="0"/>
              <a:t>ga</a:t>
            </a:r>
            <a:r>
              <a:rPr lang="en-AU" altLang="ja-JP" sz="2000" dirty="0" smtClean="0"/>
              <a:t>  </a:t>
            </a:r>
            <a:r>
              <a:rPr lang="en-AU" altLang="ja-JP" sz="2000" dirty="0" err="1" smtClean="0"/>
              <a:t>kita</a:t>
            </a:r>
            <a:r>
              <a:rPr lang="en-AU" altLang="ja-JP" sz="2000" dirty="0" smtClean="0"/>
              <a:t>,  </a:t>
            </a:r>
            <a:r>
              <a:rPr lang="en-AU" altLang="ja-JP" sz="2000" dirty="0" err="1" smtClean="0"/>
              <a:t>doko</a:t>
            </a:r>
            <a:r>
              <a:rPr lang="en-AU" altLang="ja-JP" sz="2000" dirty="0" smtClean="0"/>
              <a:t>  </a:t>
            </a:r>
            <a:r>
              <a:rPr lang="en-AU" altLang="ja-JP" sz="2000" dirty="0" err="1" smtClean="0"/>
              <a:t>ni</a:t>
            </a:r>
            <a:r>
              <a:rPr lang="en-AU" altLang="ja-JP" sz="2000" dirty="0" smtClean="0"/>
              <a:t>  </a:t>
            </a:r>
            <a:r>
              <a:rPr lang="en-AU" altLang="ja-JP" sz="2000" dirty="0" err="1" smtClean="0"/>
              <a:t>kita</a:t>
            </a:r>
            <a:r>
              <a:rPr lang="en-AU" altLang="ja-JP" sz="2000" dirty="0" smtClean="0"/>
              <a:t>                </a:t>
            </a:r>
            <a:endParaRPr lang="en-US" altLang="ja-JP" sz="2000" dirty="0" smtClean="0"/>
          </a:p>
          <a:p>
            <a:r>
              <a:rPr lang="ja-JP" altLang="en-US" sz="2400" dirty="0" smtClean="0">
                <a:solidFill>
                  <a:srgbClr val="00B050"/>
                </a:solidFill>
              </a:rPr>
              <a:t>♪</a:t>
            </a:r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</a:rPr>
              <a:t>山</a:t>
            </a:r>
            <a:r>
              <a:rPr lang="ja-JP" altLang="en-US" sz="2400" dirty="0" smtClean="0"/>
              <a:t>に</a:t>
            </a:r>
            <a:r>
              <a:rPr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2400" dirty="0" smtClean="0"/>
              <a:t>、</a:t>
            </a:r>
            <a:r>
              <a:rPr lang="ja-JP" altLang="en-US" sz="2400" dirty="0" smtClean="0">
                <a:solidFill>
                  <a:srgbClr val="7030A0"/>
                </a:solidFill>
              </a:rPr>
              <a:t>里</a:t>
            </a:r>
            <a:r>
              <a:rPr lang="ja-JP" altLang="en-US" sz="2400" dirty="0" smtClean="0"/>
              <a:t>に</a:t>
            </a:r>
            <a:r>
              <a:rPr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2400" dirty="0" smtClean="0"/>
              <a:t>、</a:t>
            </a:r>
            <a:r>
              <a:rPr lang="ja-JP" altLang="en-US" sz="2400" dirty="0" smtClean="0">
                <a:solidFill>
                  <a:srgbClr val="00B050"/>
                </a:solidFill>
              </a:rPr>
              <a:t>野</a:t>
            </a:r>
            <a:r>
              <a:rPr lang="ja-JP" altLang="en-US" sz="2400" dirty="0" smtClean="0"/>
              <a:t>にも</a:t>
            </a:r>
            <a:r>
              <a:rPr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来た</a:t>
            </a:r>
            <a:r>
              <a:rPr lang="ja-JP" altLang="en-US" sz="2400" dirty="0" smtClean="0">
                <a:solidFill>
                  <a:srgbClr val="FFC000"/>
                </a:solidFill>
              </a:rPr>
              <a:t>♪</a:t>
            </a:r>
            <a:endParaRPr lang="en-AU" altLang="ja-JP" sz="2400" dirty="0" smtClean="0">
              <a:solidFill>
                <a:srgbClr val="FFC000"/>
              </a:solidFill>
            </a:endParaRPr>
          </a:p>
          <a:p>
            <a:r>
              <a:rPr lang="en-AU" sz="2000" dirty="0" err="1" smtClean="0"/>
              <a:t>Yama</a:t>
            </a:r>
            <a:r>
              <a:rPr lang="en-AU" sz="2000" dirty="0" smtClean="0"/>
              <a:t>  </a:t>
            </a:r>
            <a:r>
              <a:rPr lang="en-AU" sz="2000" dirty="0" err="1" smtClean="0"/>
              <a:t>ni</a:t>
            </a:r>
            <a:r>
              <a:rPr lang="en-AU" sz="2000" dirty="0" smtClean="0"/>
              <a:t>  </a:t>
            </a:r>
            <a:r>
              <a:rPr lang="en-AU" sz="2000" dirty="0" err="1" smtClean="0"/>
              <a:t>kita</a:t>
            </a:r>
            <a:r>
              <a:rPr lang="en-AU" sz="2000" dirty="0" smtClean="0"/>
              <a:t>,  </a:t>
            </a:r>
            <a:r>
              <a:rPr lang="en-AU" sz="2000" dirty="0" err="1" smtClean="0"/>
              <a:t>sato</a:t>
            </a:r>
            <a:r>
              <a:rPr lang="en-AU" sz="2000" dirty="0" smtClean="0"/>
              <a:t>  </a:t>
            </a:r>
            <a:r>
              <a:rPr lang="en-AU" sz="2000" dirty="0" err="1" smtClean="0"/>
              <a:t>ni</a:t>
            </a:r>
            <a:r>
              <a:rPr lang="en-AU" sz="2000" dirty="0" smtClean="0"/>
              <a:t>  </a:t>
            </a:r>
            <a:r>
              <a:rPr lang="en-AU" sz="2000" dirty="0" err="1" smtClean="0"/>
              <a:t>kita</a:t>
            </a:r>
            <a:r>
              <a:rPr lang="en-AU" sz="2000" dirty="0" smtClean="0"/>
              <a:t>,  no </a:t>
            </a:r>
            <a:r>
              <a:rPr lang="en-AU" sz="2000" dirty="0" err="1" smtClean="0"/>
              <a:t>ni</a:t>
            </a:r>
            <a:r>
              <a:rPr lang="en-AU" sz="2000" dirty="0" smtClean="0"/>
              <a:t> mo  </a:t>
            </a:r>
            <a:r>
              <a:rPr lang="en-AU" sz="2000" dirty="0" err="1" smtClean="0"/>
              <a:t>kita</a:t>
            </a:r>
            <a:endParaRPr lang="en-AU" sz="2000" dirty="0" smtClean="0"/>
          </a:p>
          <a:p>
            <a:endParaRPr lang="en-US" sz="2400" dirty="0"/>
          </a:p>
        </p:txBody>
      </p:sp>
      <p:pic>
        <p:nvPicPr>
          <p:cNvPr id="4" name="Picture 3" descr="池上桜１０の１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548680"/>
            <a:ext cx="3744415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219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春の匂い　  haru  no nioi　   池上の桜    ikegami no sakura　 </vt:lpstr>
    </vt:vector>
  </TitlesOfParts>
  <Company>St Joseph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春の匂い ２０１０ 池上の桜</dc:title>
  <dc:creator>SJC</dc:creator>
  <cp:lastModifiedBy>Family Computer</cp:lastModifiedBy>
  <cp:revision>34</cp:revision>
  <dcterms:created xsi:type="dcterms:W3CDTF">2010-12-06T09:00:55Z</dcterms:created>
  <dcterms:modified xsi:type="dcterms:W3CDTF">2013-03-28T10:05:31Z</dcterms:modified>
</cp:coreProperties>
</file>